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265" r:id="rId10"/>
    <p:sldId id="358"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95" d="100"/>
          <a:sy n="95" d="100"/>
        </p:scale>
        <p:origin x="162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11/13/2024</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11/13/2024</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11/13/2024</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November 2024</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5" name="Picture 4">
            <a:extLst>
              <a:ext uri="{FF2B5EF4-FFF2-40B4-BE49-F238E27FC236}">
                <a16:creationId xmlns:a16="http://schemas.microsoft.com/office/drawing/2014/main" id="{A55E9722-A141-011F-897B-5831F5EAF1A8}"/>
              </a:ext>
            </a:extLst>
          </p:cNvPr>
          <p:cNvPicPr>
            <a:picLocks noChangeAspect="1"/>
          </p:cNvPicPr>
          <p:nvPr/>
        </p:nvPicPr>
        <p:blipFill>
          <a:blip r:embed="rId2"/>
          <a:stretch>
            <a:fillRect/>
          </a:stretch>
        </p:blipFill>
        <p:spPr>
          <a:xfrm>
            <a:off x="1033462" y="838200"/>
            <a:ext cx="707707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5" name="Picture 4">
            <a:extLst>
              <a:ext uri="{FF2B5EF4-FFF2-40B4-BE49-F238E27FC236}">
                <a16:creationId xmlns:a16="http://schemas.microsoft.com/office/drawing/2014/main" id="{B038332B-46FD-5CE2-82DF-ACABACD94017}"/>
              </a:ext>
            </a:extLst>
          </p:cNvPr>
          <p:cNvPicPr>
            <a:picLocks noChangeAspect="1"/>
          </p:cNvPicPr>
          <p:nvPr/>
        </p:nvPicPr>
        <p:blipFill>
          <a:blip r:embed="rId2"/>
          <a:stretch>
            <a:fillRect/>
          </a:stretch>
        </p:blipFill>
        <p:spPr>
          <a:xfrm>
            <a:off x="2466975" y="1184343"/>
            <a:ext cx="4210050" cy="499110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5" name="Picture 4">
            <a:extLst>
              <a:ext uri="{FF2B5EF4-FFF2-40B4-BE49-F238E27FC236}">
                <a16:creationId xmlns:a16="http://schemas.microsoft.com/office/drawing/2014/main" id="{CD57B5FA-09E9-19F3-5067-45AC2FB95D6A}"/>
              </a:ext>
            </a:extLst>
          </p:cNvPr>
          <p:cNvPicPr>
            <a:picLocks noChangeAspect="1"/>
          </p:cNvPicPr>
          <p:nvPr/>
        </p:nvPicPr>
        <p:blipFill>
          <a:blip r:embed="rId2"/>
          <a:stretch>
            <a:fillRect/>
          </a:stretch>
        </p:blipFill>
        <p:spPr>
          <a:xfrm>
            <a:off x="2023651" y="1524000"/>
            <a:ext cx="5096698" cy="4267570"/>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7" name="Picture 6">
            <a:extLst>
              <a:ext uri="{FF2B5EF4-FFF2-40B4-BE49-F238E27FC236}">
                <a16:creationId xmlns:a16="http://schemas.microsoft.com/office/drawing/2014/main" id="{DC942152-166A-FD91-B7C4-92DD17E3C07D}"/>
              </a:ext>
            </a:extLst>
          </p:cNvPr>
          <p:cNvPicPr>
            <a:picLocks noChangeAspect="1"/>
          </p:cNvPicPr>
          <p:nvPr/>
        </p:nvPicPr>
        <p:blipFill>
          <a:blip r:embed="rId2"/>
          <a:stretch>
            <a:fillRect/>
          </a:stretch>
        </p:blipFill>
        <p:spPr>
          <a:xfrm>
            <a:off x="1281112" y="1905000"/>
            <a:ext cx="6581775" cy="2714625"/>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12AB6D69-ED1A-D5B1-0925-77A0708BBC89}"/>
              </a:ext>
            </a:extLst>
          </p:cNvPr>
          <p:cNvPicPr>
            <a:picLocks noChangeAspect="1"/>
          </p:cNvPicPr>
          <p:nvPr/>
        </p:nvPicPr>
        <p:blipFill>
          <a:blip r:embed="rId2"/>
          <a:stretch>
            <a:fillRect/>
          </a:stretch>
        </p:blipFill>
        <p:spPr>
          <a:xfrm>
            <a:off x="2564892" y="83511"/>
            <a:ext cx="3276600" cy="6020058"/>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5" name="Picture 4">
            <a:extLst>
              <a:ext uri="{FF2B5EF4-FFF2-40B4-BE49-F238E27FC236}">
                <a16:creationId xmlns:a16="http://schemas.microsoft.com/office/drawing/2014/main" id="{F95E8973-A0AB-50E0-9B45-0E9FA023B07E}"/>
              </a:ext>
            </a:extLst>
          </p:cNvPr>
          <p:cNvPicPr>
            <a:picLocks noChangeAspect="1"/>
          </p:cNvPicPr>
          <p:nvPr/>
        </p:nvPicPr>
        <p:blipFill>
          <a:blip r:embed="rId2"/>
          <a:stretch>
            <a:fillRect/>
          </a:stretch>
        </p:blipFill>
        <p:spPr>
          <a:xfrm>
            <a:off x="1801754" y="938443"/>
            <a:ext cx="5540489" cy="4981113"/>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5" name="Picture 4">
            <a:extLst>
              <a:ext uri="{FF2B5EF4-FFF2-40B4-BE49-F238E27FC236}">
                <a16:creationId xmlns:a16="http://schemas.microsoft.com/office/drawing/2014/main" id="{31C8EE8A-4A56-487C-6CE4-AA19B7B2D03C}"/>
              </a:ext>
            </a:extLst>
          </p:cNvPr>
          <p:cNvPicPr>
            <a:picLocks noChangeAspect="1"/>
          </p:cNvPicPr>
          <p:nvPr/>
        </p:nvPicPr>
        <p:blipFill>
          <a:blip r:embed="rId2"/>
          <a:stretch>
            <a:fillRect/>
          </a:stretch>
        </p:blipFill>
        <p:spPr>
          <a:xfrm>
            <a:off x="1624012" y="1195791"/>
            <a:ext cx="5895975" cy="4848225"/>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6" name="Picture 5">
            <a:extLst>
              <a:ext uri="{FF2B5EF4-FFF2-40B4-BE49-F238E27FC236}">
                <a16:creationId xmlns:a16="http://schemas.microsoft.com/office/drawing/2014/main" id="{227D9C4B-9D5E-2C1C-15ED-EB387493DCE0}"/>
              </a:ext>
            </a:extLst>
          </p:cNvPr>
          <p:cNvPicPr>
            <a:picLocks noChangeAspect="1"/>
          </p:cNvPicPr>
          <p:nvPr/>
        </p:nvPicPr>
        <p:blipFill>
          <a:blip r:embed="rId2"/>
          <a:stretch>
            <a:fillRect/>
          </a:stretch>
        </p:blipFill>
        <p:spPr>
          <a:xfrm>
            <a:off x="1062035" y="1056677"/>
            <a:ext cx="701992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3" name="Picture 2">
            <a:extLst>
              <a:ext uri="{FF2B5EF4-FFF2-40B4-BE49-F238E27FC236}">
                <a16:creationId xmlns:a16="http://schemas.microsoft.com/office/drawing/2014/main" id="{08F608C6-CDBE-22BB-6FD3-A125DE455ACA}"/>
              </a:ext>
            </a:extLst>
          </p:cNvPr>
          <p:cNvPicPr>
            <a:picLocks noChangeAspect="1"/>
          </p:cNvPicPr>
          <p:nvPr/>
        </p:nvPicPr>
        <p:blipFill>
          <a:blip r:embed="rId2"/>
          <a:stretch>
            <a:fillRect/>
          </a:stretch>
        </p:blipFill>
        <p:spPr>
          <a:xfrm>
            <a:off x="2326895" y="381000"/>
            <a:ext cx="3752594" cy="5761773"/>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4" name="Picture 3">
            <a:extLst>
              <a:ext uri="{FF2B5EF4-FFF2-40B4-BE49-F238E27FC236}">
                <a16:creationId xmlns:a16="http://schemas.microsoft.com/office/drawing/2014/main" id="{29A5D654-060C-6ED0-4829-47CB83B7A80C}"/>
              </a:ext>
            </a:extLst>
          </p:cNvPr>
          <p:cNvPicPr>
            <a:picLocks noChangeAspect="1"/>
          </p:cNvPicPr>
          <p:nvPr/>
        </p:nvPicPr>
        <p:blipFill>
          <a:blip r:embed="rId2"/>
          <a:stretch>
            <a:fillRect/>
          </a:stretch>
        </p:blipFill>
        <p:spPr>
          <a:xfrm>
            <a:off x="1779071" y="839124"/>
            <a:ext cx="5585858" cy="5303200"/>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FB5254D1-07AB-5971-31FC-F42B01AD7919}"/>
              </a:ext>
            </a:extLst>
          </p:cNvPr>
          <p:cNvPicPr>
            <a:picLocks noChangeAspect="1"/>
          </p:cNvPicPr>
          <p:nvPr/>
        </p:nvPicPr>
        <p:blipFill>
          <a:blip r:embed="rId2"/>
          <a:stretch>
            <a:fillRect/>
          </a:stretch>
        </p:blipFill>
        <p:spPr>
          <a:xfrm>
            <a:off x="1595437" y="1272339"/>
            <a:ext cx="5953125" cy="4848225"/>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4" name="Picture 3">
            <a:extLst>
              <a:ext uri="{FF2B5EF4-FFF2-40B4-BE49-F238E27FC236}">
                <a16:creationId xmlns:a16="http://schemas.microsoft.com/office/drawing/2014/main" id="{DAA8D419-5CD6-39EB-99BD-2522EF7F9CCB}"/>
              </a:ext>
            </a:extLst>
          </p:cNvPr>
          <p:cNvPicPr>
            <a:picLocks noChangeAspect="1"/>
          </p:cNvPicPr>
          <p:nvPr/>
        </p:nvPicPr>
        <p:blipFill>
          <a:blip r:embed="rId2"/>
          <a:stretch>
            <a:fillRect/>
          </a:stretch>
        </p:blipFill>
        <p:spPr>
          <a:xfrm>
            <a:off x="981075" y="1066800"/>
            <a:ext cx="71818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3" name="Picture 2">
            <a:extLst>
              <a:ext uri="{FF2B5EF4-FFF2-40B4-BE49-F238E27FC236}">
                <a16:creationId xmlns:a16="http://schemas.microsoft.com/office/drawing/2014/main" id="{416E3736-5356-EFC6-3A69-26DC71C59263}"/>
              </a:ext>
            </a:extLst>
          </p:cNvPr>
          <p:cNvPicPr>
            <a:picLocks noChangeAspect="1"/>
          </p:cNvPicPr>
          <p:nvPr/>
        </p:nvPicPr>
        <p:blipFill>
          <a:blip r:embed="rId2"/>
          <a:stretch>
            <a:fillRect/>
          </a:stretch>
        </p:blipFill>
        <p:spPr>
          <a:xfrm>
            <a:off x="2749296" y="228600"/>
            <a:ext cx="3645408" cy="5880390"/>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D3CF1B87-8273-570C-0D50-4A3F9BA22291}"/>
              </a:ext>
            </a:extLst>
          </p:cNvPr>
          <p:cNvPicPr>
            <a:picLocks noChangeAspect="1"/>
          </p:cNvPicPr>
          <p:nvPr/>
        </p:nvPicPr>
        <p:blipFill>
          <a:blip r:embed="rId2"/>
          <a:stretch>
            <a:fillRect/>
          </a:stretch>
        </p:blipFill>
        <p:spPr>
          <a:xfrm>
            <a:off x="2124227" y="990601"/>
            <a:ext cx="4895546" cy="5197585"/>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4" name="Picture 3">
            <a:extLst>
              <a:ext uri="{FF2B5EF4-FFF2-40B4-BE49-F238E27FC236}">
                <a16:creationId xmlns:a16="http://schemas.microsoft.com/office/drawing/2014/main" id="{BA4E3ADF-D668-002D-4BC1-9E5C2FEF90DD}"/>
              </a:ext>
            </a:extLst>
          </p:cNvPr>
          <p:cNvPicPr>
            <a:picLocks noChangeAspect="1"/>
          </p:cNvPicPr>
          <p:nvPr/>
        </p:nvPicPr>
        <p:blipFill>
          <a:blip r:embed="rId2"/>
          <a:stretch>
            <a:fillRect/>
          </a:stretch>
        </p:blipFill>
        <p:spPr>
          <a:xfrm>
            <a:off x="1628775" y="1066800"/>
            <a:ext cx="5886450" cy="5038725"/>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9F4A7034-7746-FC2C-A9AA-2306093140EC}"/>
              </a:ext>
            </a:extLst>
          </p:cNvPr>
          <p:cNvPicPr>
            <a:picLocks noChangeAspect="1"/>
          </p:cNvPicPr>
          <p:nvPr/>
        </p:nvPicPr>
        <p:blipFill>
          <a:blip r:embed="rId2"/>
          <a:stretch>
            <a:fillRect/>
          </a:stretch>
        </p:blipFill>
        <p:spPr>
          <a:xfrm>
            <a:off x="976312" y="1066800"/>
            <a:ext cx="7191375"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787202F6-B08A-2456-79DE-9E38B9E3CABE}"/>
              </a:ext>
            </a:extLst>
          </p:cNvPr>
          <p:cNvPicPr>
            <a:picLocks noChangeAspect="1"/>
          </p:cNvPicPr>
          <p:nvPr/>
        </p:nvPicPr>
        <p:blipFill>
          <a:blip r:embed="rId2"/>
          <a:stretch>
            <a:fillRect/>
          </a:stretch>
        </p:blipFill>
        <p:spPr>
          <a:xfrm>
            <a:off x="2736596" y="457200"/>
            <a:ext cx="3670808" cy="5684508"/>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447EE27C-B5E6-7D17-8A41-9960F02738B0}"/>
              </a:ext>
            </a:extLst>
          </p:cNvPr>
          <p:cNvPicPr>
            <a:picLocks noChangeAspect="1"/>
          </p:cNvPicPr>
          <p:nvPr/>
        </p:nvPicPr>
        <p:blipFill>
          <a:blip r:embed="rId2"/>
          <a:stretch>
            <a:fillRect/>
          </a:stretch>
        </p:blipFill>
        <p:spPr>
          <a:xfrm>
            <a:off x="1808259" y="984251"/>
            <a:ext cx="5527480" cy="4745960"/>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4" name="Picture 3">
            <a:extLst>
              <a:ext uri="{FF2B5EF4-FFF2-40B4-BE49-F238E27FC236}">
                <a16:creationId xmlns:a16="http://schemas.microsoft.com/office/drawing/2014/main" id="{42CA07BC-E1DB-E27A-6877-DDAE531F0EF0}"/>
              </a:ext>
            </a:extLst>
          </p:cNvPr>
          <p:cNvPicPr>
            <a:picLocks noChangeAspect="1"/>
          </p:cNvPicPr>
          <p:nvPr/>
        </p:nvPicPr>
        <p:blipFill>
          <a:blip r:embed="rId2"/>
          <a:stretch>
            <a:fillRect/>
          </a:stretch>
        </p:blipFill>
        <p:spPr>
          <a:xfrm>
            <a:off x="1590036" y="1004887"/>
            <a:ext cx="5962650" cy="4848225"/>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December 17th, 2024</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id="{FE401CF4-767B-AB23-D7D4-550BAD95B981}"/>
              </a:ext>
            </a:extLst>
          </p:cNvPr>
          <p:cNvPicPr>
            <a:picLocks noChangeAspect="1"/>
          </p:cNvPicPr>
          <p:nvPr/>
        </p:nvPicPr>
        <p:blipFill>
          <a:blip r:embed="rId2"/>
          <a:stretch>
            <a:fillRect/>
          </a:stretch>
        </p:blipFill>
        <p:spPr>
          <a:xfrm>
            <a:off x="1014412" y="1177087"/>
            <a:ext cx="71151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3" name="Picture 2">
            <a:extLst>
              <a:ext uri="{FF2B5EF4-FFF2-40B4-BE49-F238E27FC236}">
                <a16:creationId xmlns:a16="http://schemas.microsoft.com/office/drawing/2014/main" id="{435DB6A3-3271-2E3F-9C0F-D5232B5750E6}"/>
              </a:ext>
            </a:extLst>
          </p:cNvPr>
          <p:cNvPicPr>
            <a:picLocks noChangeAspect="1"/>
          </p:cNvPicPr>
          <p:nvPr/>
        </p:nvPicPr>
        <p:blipFill>
          <a:blip r:embed="rId2"/>
          <a:stretch>
            <a:fillRect/>
          </a:stretch>
        </p:blipFill>
        <p:spPr>
          <a:xfrm>
            <a:off x="2743200" y="381000"/>
            <a:ext cx="3657600" cy="5713024"/>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541BEBDE-0124-2698-2B6C-D50F8D54ACD4}"/>
              </a:ext>
            </a:extLst>
          </p:cNvPr>
          <p:cNvPicPr>
            <a:picLocks noChangeAspect="1"/>
          </p:cNvPicPr>
          <p:nvPr/>
        </p:nvPicPr>
        <p:blipFill>
          <a:blip r:embed="rId2"/>
          <a:stretch>
            <a:fillRect/>
          </a:stretch>
        </p:blipFill>
        <p:spPr>
          <a:xfrm>
            <a:off x="2237642" y="1447800"/>
            <a:ext cx="4668715" cy="3086100"/>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4A5FD313-FB4E-C32E-90F7-06428269F226}"/>
              </a:ext>
            </a:extLst>
          </p:cNvPr>
          <p:cNvPicPr>
            <a:picLocks noChangeAspect="1"/>
          </p:cNvPicPr>
          <p:nvPr/>
        </p:nvPicPr>
        <p:blipFill>
          <a:blip r:embed="rId2"/>
          <a:stretch>
            <a:fillRect/>
          </a:stretch>
        </p:blipFill>
        <p:spPr>
          <a:xfrm>
            <a:off x="2147887" y="1066800"/>
            <a:ext cx="4848225" cy="5038725"/>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6" name="Picture 5">
            <a:extLst>
              <a:ext uri="{FF2B5EF4-FFF2-40B4-BE49-F238E27FC236}">
                <a16:creationId xmlns:a16="http://schemas.microsoft.com/office/drawing/2014/main" id="{726D4450-B87D-2831-9DE3-4065BD4A734C}"/>
              </a:ext>
            </a:extLst>
          </p:cNvPr>
          <p:cNvPicPr>
            <a:picLocks noChangeAspect="1"/>
          </p:cNvPicPr>
          <p:nvPr/>
        </p:nvPicPr>
        <p:blipFill>
          <a:blip r:embed="rId2"/>
          <a:stretch>
            <a:fillRect/>
          </a:stretch>
        </p:blipFill>
        <p:spPr>
          <a:xfrm>
            <a:off x="709609" y="1066800"/>
            <a:ext cx="772477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78,481 in October 2024, down from a September 2024 posting count of 79,160.</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(15,678 postings), </a:t>
            </a:r>
            <a:r>
              <a:rPr lang="en-US" sz="1900" b="1" dirty="0"/>
              <a:t>Retail Trade </a:t>
            </a:r>
            <a:r>
              <a:rPr lang="en-US" sz="1900" dirty="0"/>
              <a:t>(8,910 posting), </a:t>
            </a:r>
            <a:r>
              <a:rPr lang="en-US" sz="1900" b="1" dirty="0"/>
              <a:t>Manufacturing </a:t>
            </a:r>
            <a:r>
              <a:rPr lang="en-US" sz="1900" dirty="0"/>
              <a:t>(6,292 postings), and </a:t>
            </a:r>
            <a:r>
              <a:rPr lang="en-US" sz="1900" b="1" dirty="0"/>
              <a:t> Professional, Scientific, &amp; Technical Occupations </a:t>
            </a:r>
          </a:p>
          <a:p>
            <a:r>
              <a:rPr lang="en-US" sz="1900" dirty="0"/>
              <a:t>(5,071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(4,288 postings), </a:t>
            </a:r>
            <a:r>
              <a:rPr lang="en-US" sz="1900" b="1" dirty="0"/>
              <a:t>Retail Salespersons </a:t>
            </a:r>
            <a:r>
              <a:rPr lang="en-US" sz="1900" dirty="0"/>
              <a:t>(3,073 postings),</a:t>
            </a:r>
            <a:r>
              <a:rPr lang="en-US" sz="1900" b="1" dirty="0"/>
              <a:t> Home Health &amp; Personal Care Aides </a:t>
            </a:r>
            <a:r>
              <a:rPr lang="en-US" sz="1900" dirty="0"/>
              <a:t>(1,743 postings), and </a:t>
            </a:r>
            <a:r>
              <a:rPr lang="en-US" sz="1900" b="1" dirty="0"/>
              <a:t>Supervisors of Retail Sales Workers </a:t>
            </a:r>
            <a:r>
              <a:rPr lang="en-US" sz="1900" dirty="0"/>
              <a:t>(1,586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4" name="Picture 3">
            <a:extLst>
              <a:ext uri="{FF2B5EF4-FFF2-40B4-BE49-F238E27FC236}">
                <a16:creationId xmlns:a16="http://schemas.microsoft.com/office/drawing/2014/main" id="{9DC7F901-9EAC-C112-44B9-F571BE271E94}"/>
              </a:ext>
            </a:extLst>
          </p:cNvPr>
          <p:cNvPicPr>
            <a:picLocks noChangeAspect="1"/>
          </p:cNvPicPr>
          <p:nvPr/>
        </p:nvPicPr>
        <p:blipFill>
          <a:blip r:embed="rId2"/>
          <a:stretch>
            <a:fillRect/>
          </a:stretch>
        </p:blipFill>
        <p:spPr>
          <a:xfrm>
            <a:off x="819147" y="1371600"/>
            <a:ext cx="7505700"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3" name="Picture 2">
            <a:extLst>
              <a:ext uri="{FF2B5EF4-FFF2-40B4-BE49-F238E27FC236}">
                <a16:creationId xmlns:a16="http://schemas.microsoft.com/office/drawing/2014/main" id="{01556734-DA01-9425-3135-61C8308FB702}"/>
              </a:ext>
            </a:extLst>
          </p:cNvPr>
          <p:cNvPicPr>
            <a:picLocks noChangeAspect="1"/>
          </p:cNvPicPr>
          <p:nvPr/>
        </p:nvPicPr>
        <p:blipFill>
          <a:blip r:embed="rId2"/>
          <a:stretch>
            <a:fillRect/>
          </a:stretch>
        </p:blipFill>
        <p:spPr>
          <a:xfrm>
            <a:off x="252411" y="1211264"/>
            <a:ext cx="8639175" cy="3419475"/>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2" name="Picture 1">
            <a:extLst>
              <a:ext uri="{FF2B5EF4-FFF2-40B4-BE49-F238E27FC236}">
                <a16:creationId xmlns:a16="http://schemas.microsoft.com/office/drawing/2014/main" id="{388916C9-AE9C-458E-8216-D464187BBA06}"/>
              </a:ext>
            </a:extLst>
          </p:cNvPr>
          <p:cNvPicPr>
            <a:picLocks noChangeAspect="1"/>
          </p:cNvPicPr>
          <p:nvPr/>
        </p:nvPicPr>
        <p:blipFill>
          <a:blip r:embed="rId2"/>
          <a:stretch>
            <a:fillRect/>
          </a:stretch>
        </p:blipFill>
        <p:spPr>
          <a:xfrm>
            <a:off x="2857500" y="70811"/>
            <a:ext cx="3429000" cy="5937757"/>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5" name="Picture 4">
            <a:extLst>
              <a:ext uri="{FF2B5EF4-FFF2-40B4-BE49-F238E27FC236}">
                <a16:creationId xmlns:a16="http://schemas.microsoft.com/office/drawing/2014/main" id="{13EBCB84-7674-1A65-647D-C2F11AE511A1}"/>
              </a:ext>
            </a:extLst>
          </p:cNvPr>
          <p:cNvPicPr>
            <a:picLocks noChangeAspect="1"/>
          </p:cNvPicPr>
          <p:nvPr/>
        </p:nvPicPr>
        <p:blipFill>
          <a:blip r:embed="rId2"/>
          <a:stretch>
            <a:fillRect/>
          </a:stretch>
        </p:blipFill>
        <p:spPr>
          <a:xfrm>
            <a:off x="1828800" y="838168"/>
            <a:ext cx="5486400" cy="5394105"/>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53F5FF-5616-48D3-B72D-C299869A7431}">
  <ds:schemaRef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microsoft.com/sharepoint/v3"/>
    <ds:schemaRef ds:uri="26e7f4b6-3714-4cf5-b0ae-a47b16f23eba"/>
    <ds:schemaRef ds:uri="http://schemas.openxmlformats.org/package/2006/metadata/core-properties"/>
    <ds:schemaRef ds:uri="c867d1a5-5827-4927-b797-91c0fe867b8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50D5221-E873-45D9-86C4-6FD106B7F7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97585</TotalTime>
  <Words>1305</Words>
  <Application>Microsoft Office PowerPoint</Application>
  <PresentationFormat>On-screen Show (4:3)</PresentationFormat>
  <Paragraphs>169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1626</cp:revision>
  <cp:lastPrinted>2024-11-13T20:29:08Z</cp:lastPrinted>
  <dcterms:created xsi:type="dcterms:W3CDTF">2016-10-12T17:47:24Z</dcterms:created>
  <dcterms:modified xsi:type="dcterms:W3CDTF">2024-11-13T20:29:24Z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